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749" autoAdjust="0"/>
  </p:normalViewPr>
  <p:slideViewPr>
    <p:cSldViewPr>
      <p:cViewPr>
        <p:scale>
          <a:sx n="100" d="100"/>
          <a:sy n="100" d="100"/>
        </p:scale>
        <p:origin x="-3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82EDE-08D9-4F6A-A124-1724A844E4D4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C4687-7FA0-4533-B5FD-B13616780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C4687-7FA0-4533-B5FD-B1361678059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C4687-7FA0-4533-B5FD-B1361678059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DBA0A-F83E-4726-ADD2-E72558185058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AB1B3-E1FE-4019-A638-2E374B35F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tr.fotolia.com/id/7678849" TargetMode="External"/><Relationship Id="rId3" Type="http://schemas.openxmlformats.org/officeDocument/2006/relationships/hyperlink" Target="http://ru.fotolia.com/id/25752594" TargetMode="External"/><Relationship Id="rId7" Type="http://schemas.openxmlformats.org/officeDocument/2006/relationships/hyperlink" Target="http://allforchildren.ru/pictures/basketball.php" TargetMode="External"/><Relationship Id="rId2" Type="http://schemas.openxmlformats.org/officeDocument/2006/relationships/hyperlink" Target="http://planeta-maek.ru/kid/animals/panda?jsp=9ca09e579143275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r.coolclips.com/Sports/Competitive_Sports/Olympics/Summer/Gymnastics/Mixed" TargetMode="External"/><Relationship Id="rId5" Type="http://schemas.openxmlformats.org/officeDocument/2006/relationships/hyperlink" Target="http://www.trabajadores.cu/20140214/se-siente-ya-la-primera-clasica-ciclistica-camaguey-la-habana" TargetMode="External"/><Relationship Id="rId4" Type="http://schemas.openxmlformats.org/officeDocument/2006/relationships/hyperlink" Target="http://www.animaatjes.nl/cliparts/rugby/" TargetMode="External"/><Relationship Id="rId9" Type="http://schemas.openxmlformats.org/officeDocument/2006/relationships/hyperlink" Target="http://www.photo-dictionary.com/phrase/1319/meda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0.liveinternet.ru/images/attach/b/1/9214/9214920_7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552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809" y="1928802"/>
            <a:ext cx="44291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Интерактивный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кроссворд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“Sport”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001024" y="6215082"/>
            <a:ext cx="714380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Овал 56"/>
          <p:cNvSpPr/>
          <p:nvPr/>
        </p:nvSpPr>
        <p:spPr>
          <a:xfrm>
            <a:off x="214282" y="3857628"/>
            <a:ext cx="3357586" cy="192882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071670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6" name="Рисунок 15" descr="pommel08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071546"/>
            <a:ext cx="1857375" cy="180975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858148" y="285728"/>
            <a:ext cx="928694" cy="1643074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>
          <a:xfrm>
            <a:off x="642910" y="4071942"/>
            <a:ext cx="2571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sport in which you do 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physical exercises on the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floor or  on different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pieces of equipment, 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often on competitions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5-конечная звезда 57"/>
          <p:cNvSpPr/>
          <p:nvPr/>
        </p:nvSpPr>
        <p:spPr>
          <a:xfrm>
            <a:off x="7358082" y="142852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2857488" y="4572008"/>
            <a:ext cx="470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428596" y="4357694"/>
            <a:ext cx="2857520" cy="171451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143108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858148" y="285728"/>
            <a:ext cx="928694" cy="1643074"/>
          </a:xfrm>
          <a:prstGeom prst="rect">
            <a:avLst/>
          </a:prstGeom>
          <a:noFill/>
        </p:spPr>
      </p:pic>
      <p:sp>
        <p:nvSpPr>
          <p:cNvPr id="58" name="5-конечная звезда 57"/>
          <p:cNvSpPr/>
          <p:nvPr/>
        </p:nvSpPr>
        <p:spPr>
          <a:xfrm>
            <a:off x="7429520" y="21429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571868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5" name="Рисунок 54" descr="swimgu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786058"/>
            <a:ext cx="2143125" cy="116205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42910" y="4786322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sport in which sportsman must  move in water in different styles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57422" y="5143512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sp>
        <p:nvSpPr>
          <p:cNvPr id="62" name="5-конечная звезда 61"/>
          <p:cNvSpPr/>
          <p:nvPr/>
        </p:nvSpPr>
        <p:spPr>
          <a:xfrm>
            <a:off x="7358082" y="642918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14282" y="4143380"/>
            <a:ext cx="3214710" cy="150019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2071670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k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858148" y="285728"/>
            <a:ext cx="928694" cy="1643074"/>
          </a:xfrm>
          <a:prstGeom prst="rect">
            <a:avLst/>
          </a:prstGeom>
          <a:noFill/>
        </p:spPr>
      </p:pic>
      <p:sp>
        <p:nvSpPr>
          <p:cNvPr id="58" name="5-конечная звезда 57"/>
          <p:cNvSpPr/>
          <p:nvPr/>
        </p:nvSpPr>
        <p:spPr>
          <a:xfrm>
            <a:off x="7429520" y="21429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571868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643174" y="4786322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sp>
        <p:nvSpPr>
          <p:cNvPr id="62" name="5-конечная звезда 61"/>
          <p:cNvSpPr/>
          <p:nvPr/>
        </p:nvSpPr>
        <p:spPr>
          <a:xfrm>
            <a:off x="7358082" y="57148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643438" y="1214422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428596" y="4429132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game in which two teams try to win points by throwing  a ball through  a hoop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0" name="Рисунок 69" descr="basketball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357298"/>
            <a:ext cx="1960259" cy="2000264"/>
          </a:xfrm>
          <a:prstGeom prst="rect">
            <a:avLst/>
          </a:prstGeom>
        </p:spPr>
      </p:pic>
      <p:sp>
        <p:nvSpPr>
          <p:cNvPr id="71" name="5-конечная звезда 70"/>
          <p:cNvSpPr/>
          <p:nvPr/>
        </p:nvSpPr>
        <p:spPr>
          <a:xfrm>
            <a:off x="7358082" y="92867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14282" y="3714752"/>
            <a:ext cx="3214710" cy="10715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2143108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k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929586" y="214290"/>
            <a:ext cx="928694" cy="1643074"/>
          </a:xfrm>
          <a:prstGeom prst="rect">
            <a:avLst/>
          </a:prstGeom>
          <a:noFill/>
        </p:spPr>
      </p:pic>
      <p:sp>
        <p:nvSpPr>
          <p:cNvPr id="58" name="5-конечная звезда 57"/>
          <p:cNvSpPr/>
          <p:nvPr/>
        </p:nvSpPr>
        <p:spPr>
          <a:xfrm>
            <a:off x="7429520" y="21429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571868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928926" y="3857628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sp>
        <p:nvSpPr>
          <p:cNvPr id="62" name="5-конечная звезда 61"/>
          <p:cNvSpPr/>
          <p:nvPr/>
        </p:nvSpPr>
        <p:spPr>
          <a:xfrm>
            <a:off x="7358082" y="57148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643438" y="1214422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85720" y="414338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favourite sport in England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1" name="5-конечная звезда 70"/>
          <p:cNvSpPr/>
          <p:nvPr/>
        </p:nvSpPr>
        <p:spPr>
          <a:xfrm>
            <a:off x="7429520" y="1357298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5643570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4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pic>
        <p:nvPicPr>
          <p:cNvPr id="57" name="Рисунок 56" descr="bc43dafa727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857232"/>
            <a:ext cx="1738531" cy="2143140"/>
          </a:xfrm>
          <a:prstGeom prst="rect">
            <a:avLst/>
          </a:prstGeom>
        </p:spPr>
      </p:pic>
      <p:sp>
        <p:nvSpPr>
          <p:cNvPr id="59" name="5-конечная звезда 58"/>
          <p:cNvSpPr/>
          <p:nvPr/>
        </p:nvSpPr>
        <p:spPr>
          <a:xfrm>
            <a:off x="7358082" y="92867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14282" y="3714752"/>
            <a:ext cx="3214710" cy="10715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2143108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k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929586" y="214290"/>
            <a:ext cx="928694" cy="1643074"/>
          </a:xfrm>
          <a:prstGeom prst="rect">
            <a:avLst/>
          </a:prstGeom>
          <a:noFill/>
        </p:spPr>
      </p:pic>
      <p:sp>
        <p:nvSpPr>
          <p:cNvPr id="58" name="5-конечная звезда 57"/>
          <p:cNvSpPr/>
          <p:nvPr/>
        </p:nvSpPr>
        <p:spPr>
          <a:xfrm>
            <a:off x="7429520" y="21429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571868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928926" y="3857628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sp>
        <p:nvSpPr>
          <p:cNvPr id="62" name="5-конечная звезда 61"/>
          <p:cNvSpPr/>
          <p:nvPr/>
        </p:nvSpPr>
        <p:spPr>
          <a:xfrm>
            <a:off x="7358082" y="57148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643438" y="1214422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500034" y="414338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sport on two wheels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1" name="5-конечная звезда 70"/>
          <p:cNvSpPr/>
          <p:nvPr/>
        </p:nvSpPr>
        <p:spPr>
          <a:xfrm>
            <a:off x="7429520" y="128586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5643570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4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59" name="5-конечная звезда 58"/>
          <p:cNvSpPr/>
          <p:nvPr/>
        </p:nvSpPr>
        <p:spPr>
          <a:xfrm>
            <a:off x="7358082" y="92867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6643702" y="1643050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pic>
        <p:nvPicPr>
          <p:cNvPr id="65" name="Рисунок 64" descr="Cycliste.GI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285860"/>
            <a:ext cx="2064912" cy="2024059"/>
          </a:xfrm>
          <a:prstGeom prst="rect">
            <a:avLst/>
          </a:prstGeom>
        </p:spPr>
      </p:pic>
      <p:sp>
        <p:nvSpPr>
          <p:cNvPr id="66" name="5-конечная звезда 65"/>
          <p:cNvSpPr/>
          <p:nvPr/>
        </p:nvSpPr>
        <p:spPr>
          <a:xfrm>
            <a:off x="7000892" y="285728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14282" y="4286256"/>
            <a:ext cx="3214710" cy="150019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2143108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k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p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929586" y="214290"/>
            <a:ext cx="928694" cy="1643074"/>
          </a:xfrm>
          <a:prstGeom prst="rect">
            <a:avLst/>
          </a:prstGeom>
          <a:noFill/>
        </p:spPr>
      </p:pic>
      <p:sp>
        <p:nvSpPr>
          <p:cNvPr id="58" name="5-конечная звезда 57"/>
          <p:cNvSpPr/>
          <p:nvPr/>
        </p:nvSpPr>
        <p:spPr>
          <a:xfrm>
            <a:off x="7429520" y="21429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571868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928794" y="5143512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sp>
        <p:nvSpPr>
          <p:cNvPr id="62" name="5-конечная звезда 61"/>
          <p:cNvSpPr/>
          <p:nvPr/>
        </p:nvSpPr>
        <p:spPr>
          <a:xfrm>
            <a:off x="7358082" y="57148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643438" y="1214422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14282" y="4429132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a game played between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two teams who ride horses and hit a ball with long, wooden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    hammers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1" name="5-конечная звезда 70"/>
          <p:cNvSpPr/>
          <p:nvPr/>
        </p:nvSpPr>
        <p:spPr>
          <a:xfrm>
            <a:off x="7429520" y="128586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5643570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4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59" name="5-конечная звезда 58"/>
          <p:cNvSpPr/>
          <p:nvPr/>
        </p:nvSpPr>
        <p:spPr>
          <a:xfrm>
            <a:off x="7358082" y="92867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6643702" y="1643050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6" name="5-конечная звезда 65"/>
          <p:cNvSpPr/>
          <p:nvPr/>
        </p:nvSpPr>
        <p:spPr>
          <a:xfrm>
            <a:off x="7000892" y="285728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3571868" y="5072074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6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pic>
        <p:nvPicPr>
          <p:cNvPr id="21506" name="Picture 2" descr="http://kreativplott.cccdn.de/catalog/product/cache/1/image/500x500/9df78eab33525d08d6e5fb8d27136e95/a/c/acg00260_polo_player_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00" b="6999"/>
          <a:stretch>
            <a:fillRect/>
          </a:stretch>
        </p:blipFill>
        <p:spPr bwMode="auto">
          <a:xfrm>
            <a:off x="142844" y="1000108"/>
            <a:ext cx="2286016" cy="1954557"/>
          </a:xfrm>
          <a:prstGeom prst="rect">
            <a:avLst/>
          </a:prstGeom>
          <a:noFill/>
        </p:spPr>
      </p:pic>
      <p:sp>
        <p:nvSpPr>
          <p:cNvPr id="69" name="5-конечная звезда 68"/>
          <p:cNvSpPr/>
          <p:nvPr/>
        </p:nvSpPr>
        <p:spPr>
          <a:xfrm>
            <a:off x="6929454" y="714356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214282" y="4286256"/>
            <a:ext cx="3214710" cy="150019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2143108" y="2071678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029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0694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628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00892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0826" y="200024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00430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0430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00430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0430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w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0430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430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00826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826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00826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0826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0826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500826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0694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0694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0694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0694" y="71435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0694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0694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0694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500562" y="457200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a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500562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00562" y="371475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00562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k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500562" y="328612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00562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00562" y="4143380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500562" y="500063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00562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000628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00496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00430" y="542926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p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7786710" y="6072206"/>
            <a:ext cx="928694" cy="50006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go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30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7929586" y="214290"/>
            <a:ext cx="928694" cy="1643074"/>
          </a:xfrm>
          <a:prstGeom prst="rect">
            <a:avLst/>
          </a:prstGeom>
          <a:noFill/>
        </p:spPr>
      </p:pic>
      <p:sp>
        <p:nvSpPr>
          <p:cNvPr id="58" name="5-конечная звезда 57"/>
          <p:cNvSpPr/>
          <p:nvPr/>
        </p:nvSpPr>
        <p:spPr>
          <a:xfrm>
            <a:off x="7429520" y="21429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3571868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2" name="5-конечная звезда 61"/>
          <p:cNvSpPr/>
          <p:nvPr/>
        </p:nvSpPr>
        <p:spPr>
          <a:xfrm>
            <a:off x="7358082" y="57148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4643438" y="1214422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3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14282" y="4643446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a sport played by two teams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with an oval ball and H-shaped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    goals</a:t>
            </a:r>
          </a:p>
        </p:txBody>
      </p:sp>
      <p:sp>
        <p:nvSpPr>
          <p:cNvPr id="71" name="5-конечная звезда 70"/>
          <p:cNvSpPr/>
          <p:nvPr/>
        </p:nvSpPr>
        <p:spPr>
          <a:xfrm>
            <a:off x="7429520" y="128586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5643570" y="357166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4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59" name="5-конечная звезда 58"/>
          <p:cNvSpPr/>
          <p:nvPr/>
        </p:nvSpPr>
        <p:spPr>
          <a:xfrm>
            <a:off x="7358082" y="928670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6643702" y="1643050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5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6" name="5-конечная звезда 65"/>
          <p:cNvSpPr/>
          <p:nvPr/>
        </p:nvSpPr>
        <p:spPr>
          <a:xfrm>
            <a:off x="7000892" y="285728"/>
            <a:ext cx="357190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3571868" y="5072074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6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9" name="5-конечная звезда 68"/>
          <p:cNvSpPr/>
          <p:nvPr/>
        </p:nvSpPr>
        <p:spPr>
          <a:xfrm>
            <a:off x="6929454" y="714356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500298" y="1571612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u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500298" y="2428868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500298" y="1142984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r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2500298" y="2857496"/>
            <a:ext cx="500066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" name="Овал 74"/>
          <p:cNvSpPr/>
          <p:nvPr/>
        </p:nvSpPr>
        <p:spPr>
          <a:xfrm>
            <a:off x="2571736" y="785794"/>
            <a:ext cx="285752" cy="285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7</a:t>
            </a:r>
            <a:endParaRPr lang="ru-RU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1643042" y="5000636"/>
            <a:ext cx="470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?</a:t>
            </a:r>
            <a:endParaRPr lang="ru-RU" sz="4800" b="1" dirty="0"/>
          </a:p>
        </p:txBody>
      </p:sp>
      <p:pic>
        <p:nvPicPr>
          <p:cNvPr id="24578" name="Picture 2" descr="http://www.animaatjes.nl/cliparts/sport/rugby/animaatjes-rugby-8163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071546"/>
            <a:ext cx="2202139" cy="2643206"/>
          </a:xfrm>
          <a:prstGeom prst="rect">
            <a:avLst/>
          </a:prstGeom>
          <a:noFill/>
        </p:spPr>
      </p:pic>
      <p:sp>
        <p:nvSpPr>
          <p:cNvPr id="80" name="5-конечная звезда 79"/>
          <p:cNvSpPr/>
          <p:nvPr/>
        </p:nvSpPr>
        <p:spPr>
          <a:xfrm>
            <a:off x="7643834" y="1643050"/>
            <a:ext cx="357190" cy="35719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www.sportprofile.ru/uploads_user/1000/209/0_94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6250" r="24999" b="13749"/>
          <a:stretch>
            <a:fillRect/>
          </a:stretch>
        </p:blipFill>
        <p:spPr bwMode="auto">
          <a:xfrm>
            <a:off x="1000100" y="428605"/>
            <a:ext cx="1978522" cy="3500462"/>
          </a:xfrm>
          <a:prstGeom prst="rect">
            <a:avLst/>
          </a:prstGeom>
          <a:noFill/>
        </p:spPr>
      </p:pic>
      <p:pic>
        <p:nvPicPr>
          <p:cNvPr id="6" name="Рисунок 5" descr="goldmed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1071546"/>
            <a:ext cx="3714774" cy="27860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14612" y="4500570"/>
            <a:ext cx="30776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Well done!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85728"/>
            <a:ext cx="80724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Ресурсы:</a:t>
            </a:r>
            <a:r>
              <a:rPr lang="en-US" sz="2400" b="1" dirty="0" smtClean="0"/>
              <a:t> </a:t>
            </a:r>
            <a:r>
              <a:rPr lang="en-US" sz="1300" dirty="0" smtClean="0">
                <a:hlinkClick r:id="rId2"/>
              </a:rPr>
              <a:t>http://planeta-maek.ru/kid/animals/panda?jsp=9ca09e5791432759</a:t>
            </a:r>
            <a:r>
              <a:rPr lang="ru-RU" sz="1300" dirty="0" smtClean="0"/>
              <a:t>  Олимпийский Мишка</a:t>
            </a:r>
            <a:r>
              <a:rPr lang="en-US" sz="1300" dirty="0" smtClean="0"/>
              <a:t> </a:t>
            </a:r>
            <a:r>
              <a:rPr lang="en-US" sz="1300" dirty="0" smtClean="0">
                <a:hlinkClick r:id="rId3"/>
              </a:rPr>
              <a:t>http://ru.fotolia.com/id/25752594</a:t>
            </a:r>
            <a:r>
              <a:rPr lang="en-US" sz="1300" dirty="0" smtClean="0"/>
              <a:t>  </a:t>
            </a:r>
            <a:r>
              <a:rPr lang="ru-RU" sz="1300" dirty="0" smtClean="0"/>
              <a:t>поло  </a:t>
            </a:r>
            <a:endParaRPr lang="en-US" sz="1300" dirty="0" smtClean="0"/>
          </a:p>
          <a:p>
            <a:r>
              <a:rPr lang="en-US" sz="1300" dirty="0" smtClean="0">
                <a:hlinkClick r:id="rId4"/>
              </a:rPr>
              <a:t>http://www.animaatjes.nl/cliparts/rugby/</a:t>
            </a:r>
            <a:r>
              <a:rPr lang="en-US" sz="1300" dirty="0" smtClean="0"/>
              <a:t> </a:t>
            </a:r>
            <a:r>
              <a:rPr lang="ru-RU" sz="1300" dirty="0" smtClean="0"/>
              <a:t>регби</a:t>
            </a:r>
            <a:r>
              <a:rPr lang="en-US" sz="1300" dirty="0" smtClean="0"/>
              <a:t> </a:t>
            </a:r>
          </a:p>
          <a:p>
            <a:r>
              <a:rPr lang="en-US" sz="1300" dirty="0" smtClean="0">
                <a:hlinkClick r:id="rId5"/>
              </a:rPr>
              <a:t>http://www.trabajadores.cu/20140214/se-siente-ya-la-primera-clasica-ciclistica-camaguey-la-habana</a:t>
            </a:r>
            <a:r>
              <a:rPr lang="en-US" sz="1300" dirty="0" smtClean="0"/>
              <a:t> </a:t>
            </a:r>
            <a:r>
              <a:rPr lang="ru-RU" sz="1300" dirty="0" smtClean="0"/>
              <a:t>велосипедист </a:t>
            </a:r>
            <a:r>
              <a:rPr lang="en-US" sz="1300" dirty="0" smtClean="0">
                <a:hlinkClick r:id="rId6"/>
              </a:rPr>
              <a:t>http://dir.coolclips.com/Sports/Competitive_Sports/Olympics/Summer/Gymnastics/Mixed</a:t>
            </a:r>
            <a:r>
              <a:rPr lang="ru-RU" sz="1300" dirty="0" smtClean="0"/>
              <a:t>  гимнаст </a:t>
            </a:r>
            <a:r>
              <a:rPr lang="en-US" sz="1300" dirty="0" smtClean="0">
                <a:hlinkClick r:id="rId7"/>
              </a:rPr>
              <a:t>http://allforchildren.ru/pictures/basketball.php</a:t>
            </a:r>
            <a:r>
              <a:rPr lang="ru-RU" sz="1300" dirty="0" smtClean="0"/>
              <a:t> баскетбол </a:t>
            </a:r>
          </a:p>
          <a:p>
            <a:r>
              <a:rPr lang="en-US" sz="1300" dirty="0" smtClean="0">
                <a:hlinkClick r:id="rId8"/>
              </a:rPr>
              <a:t>http://tr.fotolia.com/id/7678849</a:t>
            </a:r>
            <a:r>
              <a:rPr lang="ru-RU" sz="1300" dirty="0" smtClean="0"/>
              <a:t> футболист </a:t>
            </a:r>
          </a:p>
          <a:p>
            <a:r>
              <a:rPr lang="en-US" sz="1300" dirty="0" smtClean="0">
                <a:hlinkClick r:id="rId9"/>
              </a:rPr>
              <a:t>http://www.photo-dictionary.com/phrase/1319/medal.html</a:t>
            </a:r>
            <a:r>
              <a:rPr lang="ru-RU" sz="1300" dirty="0" smtClean="0"/>
              <a:t>  медаль</a:t>
            </a:r>
            <a:endParaRPr lang="ru-RU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398</Words>
  <Application>Microsoft Office PowerPoint</Application>
  <PresentationFormat>Экран (4:3)</PresentationFormat>
  <Paragraphs>281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XP GAME 2009</cp:lastModifiedBy>
  <cp:revision>39</cp:revision>
  <dcterms:created xsi:type="dcterms:W3CDTF">2015-02-02T16:42:05Z</dcterms:created>
  <dcterms:modified xsi:type="dcterms:W3CDTF">2017-03-20T11:57:43Z</dcterms:modified>
</cp:coreProperties>
</file>